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3"/>
  </p:notesMasterIdLst>
  <p:sldIdLst>
    <p:sldId id="277" r:id="rId2"/>
    <p:sldId id="279" r:id="rId3"/>
    <p:sldId id="280" r:id="rId4"/>
    <p:sldId id="278" r:id="rId5"/>
    <p:sldId id="281" r:id="rId6"/>
    <p:sldId id="283" r:id="rId7"/>
    <p:sldId id="284" r:id="rId8"/>
    <p:sldId id="285" r:id="rId9"/>
    <p:sldId id="286" r:id="rId10"/>
    <p:sldId id="287" r:id="rId11"/>
    <p:sldId id="282" r:id="rId12"/>
  </p:sldIdLst>
  <p:sldSz cx="9144000" cy="6858000" type="screen4x3"/>
  <p:notesSz cx="6881813" cy="97107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>
      <p:cViewPr varScale="1">
        <p:scale>
          <a:sx n="63" d="100"/>
          <a:sy n="63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782C-3AD1-4586-9DB5-37AECB4A2110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214438"/>
            <a:ext cx="436880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8975" y="4673600"/>
            <a:ext cx="5505450" cy="3822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C1EE1-9DC8-43F1-8B17-3E064603B2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601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724E73-62DB-47B7-B642-140E4717B429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7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FEFC82-A895-4429-BF03-D92D00039D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4489-60C1-4B78-BE60-03680CF441F3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2641-C2A6-4D43-ACE9-879423CF02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E166C-0CA5-4651-AFFF-A91BCF2A3457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AF8D27-A41E-4B0F-A715-8ACAEB20B1F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61FA-1C53-4F91-BCFB-C1A96BE11423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1D23-210F-411B-8548-97F405E2A4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051C3B7-DA4D-449C-85D2-ECF7594D105F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917453-396F-4798-8151-7487772172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DFFF-EEE8-43C7-916B-AE90E1AB5D6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6E1-1BE9-4B41-A01A-562B544759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AEFB-7EA3-4F92-B874-C9B431F3A85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8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29F0-68D7-4B01-8279-3FA469ACA8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9629-1475-481E-94CA-A06CC19CA77B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C5F1-56BA-4B6B-8A3A-65CE4D644E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0B1D-9A5E-43D4-8FE1-90E01C5F00A9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3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6C57-E564-4803-BD06-680F036C03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0732-E347-4BDB-A529-BDA23CA4E277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D82B-C799-48D0-80F0-75D9BE5977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A84F4-7886-4BE3-9D72-14A7BE71131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E4AB6-EB10-4625-841A-45D52D94F5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30" name="Zástupný symbol tex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629AEB1-AA45-469D-929F-A78E79A0A4CB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A8CE7E-DAB3-470C-89E4-5B341BAA41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6" r:id="rId2"/>
    <p:sldLayoutId id="2147484074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5" r:id="rId9"/>
    <p:sldLayoutId id="2147484072" r:id="rId10"/>
    <p:sldLayoutId id="21474840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epta.sk/fakty-o-prinosoch-zalohovania-jednorazovych-napojovych-obalov-na-slovensku/" TargetMode="External"/><Relationship Id="rId3" Type="http://schemas.openxmlformats.org/officeDocument/2006/relationships/hyperlink" Target="https://nulaodpadu.sk/mapa-bezobalovych-obchodov" TargetMode="External"/><Relationship Id="rId7" Type="http://schemas.openxmlformats.org/officeDocument/2006/relationships/hyperlink" Target="http://www.cepta.sk/documents/Zalohovanie/Analyza%20litteringu%20v%20SR%202005-vysledna%20sprava.pdf" TargetMode="External"/><Relationship Id="rId2" Type="http://schemas.openxmlformats.org/officeDocument/2006/relationships/hyperlink" Target="http://www.separujodpad.sk/index.php/samosprava/udalosti/267-vedeli-ste-z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erowasteeurope.eu/wp-content/uploads/2020/06/2020_06_30_zwe_pfs_executive_study.pdf" TargetMode="External"/><Relationship Id="rId11" Type="http://schemas.openxmlformats.org/officeDocument/2006/relationships/hyperlink" Target="http://www.veda-technika.sk/SK/aktuality/2013/problematika_plastoveho_odpadu_v_zivotnom_prostredi.html" TargetMode="External"/><Relationship Id="rId5" Type="http://schemas.openxmlformats.org/officeDocument/2006/relationships/hyperlink" Target="https://zerowasteeurope.eu/library/packaging-free-shops-in-europe-an-initial-report/" TargetMode="External"/><Relationship Id="rId10" Type="http://schemas.openxmlformats.org/officeDocument/2006/relationships/hyperlink" Target="http://www.priateliazeme.sk/spz/en/nebezpecne-plasty" TargetMode="External"/><Relationship Id="rId4" Type="http://schemas.openxmlformats.org/officeDocument/2006/relationships/hyperlink" Target="https://www.vreckonachlieb.sk/p/bezoobalove-vrecko-na-chlieb-slovensko-vo/" TargetMode="External"/><Relationship Id="rId9" Type="http://schemas.openxmlformats.org/officeDocument/2006/relationships/hyperlink" Target="http://www.priateliazeme.sk/spz/files/Plastics_brozura_OK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533400"/>
            <a:ext cx="8136904" cy="2679576"/>
          </a:xfrm>
        </p:spPr>
        <p:txBody>
          <a:bodyPr/>
          <a:lstStyle/>
          <a:p>
            <a:r>
              <a:rPr lang="sk-SK" sz="4400" dirty="0">
                <a:latin typeface="Berlin Sans FB Demi" pitchFamily="34" charset="0"/>
              </a:rPr>
              <a:t>Vzdelávanie </a:t>
            </a:r>
            <a:br>
              <a:rPr lang="sk-SK" sz="4400" dirty="0">
                <a:latin typeface="Berlin Sans FB Demi" pitchFamily="34" charset="0"/>
              </a:rPr>
            </a:br>
            <a:r>
              <a:rPr lang="sk-SK" sz="4400" dirty="0">
                <a:latin typeface="Berlin Sans FB Demi" pitchFamily="34" charset="0"/>
              </a:rPr>
              <a:t>spotrebiteľov </a:t>
            </a:r>
            <a:br>
              <a:rPr lang="sk-SK" sz="4400" dirty="0">
                <a:latin typeface="Berlin Sans FB Demi" pitchFamily="34" charset="0"/>
              </a:rPr>
            </a:br>
            <a:r>
              <a:rPr lang="sk-SK" sz="4400" dirty="0">
                <a:latin typeface="Berlin Sans FB Demi" pitchFamily="34" charset="0"/>
              </a:rPr>
              <a:t>k </a:t>
            </a:r>
            <a:r>
              <a:rPr lang="sk-SK" sz="4400" dirty="0" err="1">
                <a:latin typeface="Berlin Sans FB Demi" pitchFamily="34" charset="0"/>
              </a:rPr>
              <a:t>podporE</a:t>
            </a:r>
            <a:r>
              <a:rPr lang="sk-SK" sz="4400" dirty="0">
                <a:latin typeface="Berlin Sans FB Demi" pitchFamily="34" charset="0"/>
              </a:rPr>
              <a:t> obehovej ekonomiky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7490" y="5589240"/>
            <a:ext cx="5114778" cy="936104"/>
          </a:xfrm>
        </p:spPr>
        <p:txBody>
          <a:bodyPr/>
          <a:lstStyle/>
          <a:p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Mgr. Božena </a:t>
            </a:r>
            <a:r>
              <a:rPr lang="sk-SK" sz="2800" b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Stašenková</a:t>
            </a:r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, PhD.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6998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D0A40-DE70-FC0F-A972-DB06C6C7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Bezobalová predajňa – </a:t>
            </a:r>
            <a:r>
              <a:rPr lang="sk-SK"/>
              <a:t>z farmy</a:t>
            </a:r>
            <a:endParaRPr lang="sk-SK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EBF6FDA7-9CD0-0F2C-814F-0E097F2F17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83238"/>
            <a:ext cx="7242048" cy="4374762"/>
          </a:xfrm>
        </p:spPr>
      </p:pic>
    </p:spTree>
    <p:extLst>
      <p:ext uri="{BB962C8B-B14F-4D97-AF65-F5344CB8AC3E}">
        <p14:creationId xmlns:p14="http://schemas.microsoft.com/office/powerpoint/2010/main" val="352352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1B328-1086-1829-FA80-5D0B03DE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Informačné 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CB8F20-72D2-7700-29EE-B783F553F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http://www.separujodpad.sk/index.php/samosprava/udalosti/267-vedeli-ste-ze.html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https://nulaodpadu.sk/mapa-bezobalovych-obchodov</a:t>
            </a:r>
            <a:endParaRPr lang="sk-SK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Bezobalové vrecko na chlieb Slovensko - VO :: Vrecko na chlieb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Packaging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Shops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initial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report -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Zero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Waste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2020_06_30_zwe_pfs_executive_study.pdf (zerowasteeurope.eu)</a:t>
            </a:r>
            <a:endParaRPr lang="sk-SK" sz="1800" u="sng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1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Fakty o prínosoch zálohovania jednorazových nápojových obalov na Slovensku | CEPTA - Centrum pre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trvaloudržateľné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alternatívy</a:t>
            </a:r>
            <a:endParaRPr lang="sk-SK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http://www.separujodpad.sk/index.php/samosprava/udalosti/267-vedeli-ste-ze.html</a:t>
            </a:r>
            <a:endParaRPr lang="sk-SK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http://www.priateliazeme.sk/spz/files/Plastics_brozura_OK.PDF</a:t>
            </a:r>
            <a:endParaRPr lang="sk-SK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http://www.priateliazeme.sk/spz/en/nebezpecne-plasty</a:t>
            </a:r>
            <a:endParaRPr lang="sk-SK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http://www.veda-technika.sk/SK/aktuality/2013/problematika_plastoveho_odpadu_v_zivotnom_prostredi.html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4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3189DC76-19D5-3525-8D5A-96044B35F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635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5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AF5E77F8-73F5-8C77-8685-9B58571B1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748"/>
            <a:ext cx="9144000" cy="477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8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D768-0B94-2461-1D63-FAFCA1DA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BezobalovÉ</a:t>
            </a:r>
            <a:r>
              <a:rPr lang="sk-SK" dirty="0"/>
              <a:t> nakupovanie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480C0B-20E2-7045-153E-AACDEF68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solidFill>
                  <a:srgbClr val="0F14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Mnohé potreby pre život spotrebiteľa  je  možné dnes nakupovať buď bez obalu alebo nahradiť znovu použiteľnou alternatívou. </a:t>
            </a:r>
          </a:p>
          <a:p>
            <a:r>
              <a:rPr lang="sk-SK" sz="2000" dirty="0">
                <a:solidFill>
                  <a:srgbClr val="0F14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Pokiaľ si spotrebiteľ nedonesie vec v obale, nemá čo do koša vyhodiť. </a:t>
            </a:r>
          </a:p>
          <a:p>
            <a:r>
              <a:rPr lang="sk-SK" sz="2000" dirty="0">
                <a:solidFill>
                  <a:srgbClr val="0F14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Výsledkom bezobalového nakupovania je zmenšenie množstva odpadu, a tak spotrebiteľ napĺňa odpadkový kôš nie za dva dni, ale za dva týždne. </a:t>
            </a:r>
          </a:p>
          <a:p>
            <a:r>
              <a:rPr lang="sk-SK" sz="2000" dirty="0">
                <a:solidFill>
                  <a:srgbClr val="0F14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Nemenej dôležitý efekt je šetrenie finančnými zdrojmi  finančný dopad.</a:t>
            </a:r>
          </a:p>
          <a:p>
            <a:r>
              <a:rPr lang="sk-SK" sz="2000" dirty="0">
                <a:solidFill>
                  <a:srgbClr val="0F14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Výsledky  nového  modelu nakupovania môžu spotrebiteľa posunúť k ďalším krokom. </a:t>
            </a:r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496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B9620-6A4E-06A5-5B3D-8C0F362F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BEZOBALOVÉ predajne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D1749F-C05E-23DB-359D-25B5D0F1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https://nulaodpadu.sk/mapa-bezobalovych-obchodov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8DA9F16-505F-7AF7-9F88-CC63EE361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72390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DA933EFD-F08F-6F79-A605-66049F0AE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25" y="1695450"/>
            <a:ext cx="57975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1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BA61E1F7-7A27-DC6A-0BA9-3B29AC818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948"/>
            <a:ext cx="9144000" cy="60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9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2306B-DBDC-241A-203B-364563D4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Význam bezobalového nakupovania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CCC120-F2A4-4532-CF39-9022718FF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Znížite množstvo vyprodukovaného obalového odpadu a pri ich výrobe použité ohromné ​​množstvo energie, vody a chémie</a:t>
            </a:r>
          </a:p>
          <a:p>
            <a:r>
              <a:rPr lang="sk-SK" dirty="0"/>
              <a:t>Znížite množstvo aditív, konzervantov a všemožnej chémie vo vašom jedle aj domácnosti, priemyselne spracované jedlá sú plné rôznych konzervantov, náhradiek, aróm, ochucovadiel s množstvom cukru a soli</a:t>
            </a:r>
          </a:p>
          <a:p>
            <a:r>
              <a:rPr lang="sk-SK" dirty="0"/>
              <a:t>Ušetríte  peniaze aj čas,  nakupujete väčšie zásoby a vyhnete sa tak častým a spontánnym nákupom vecí, ktoré v skutočnosti vôbec nepotrebujete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842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E65E4-F402-3A72-E22C-65C707D29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zodpovednosť a úžitok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290C08-F129-9FE1-EA55-AF7BFB0B7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získate produkty vysokej kvality, často lokálne alebo s jasným pôvodom a čím ďalej aj v </a:t>
            </a:r>
            <a:r>
              <a:rPr lang="sk-SK" dirty="0" err="1"/>
              <a:t>biokvalite</a:t>
            </a:r>
            <a:endParaRPr lang="sk-SK" dirty="0"/>
          </a:p>
          <a:p>
            <a:r>
              <a:rPr lang="sk-SK" dirty="0"/>
              <a:t>Podporíte lokálnu ekonomiku a ekologické poľnohospodárstvo, ktoré je z veľkej časti od drobných poľnohospodárov a výrobcov</a:t>
            </a:r>
          </a:p>
          <a:p>
            <a:r>
              <a:rPr lang="sk-SK" dirty="0"/>
              <a:t>Rozrastá sa aj ponuka produktov</a:t>
            </a:r>
          </a:p>
          <a:p>
            <a:r>
              <a:rPr lang="sk-SK" dirty="0"/>
              <a:t>Spojenie prírody a ekonomiky :  aký dopad na náš život má naša konzumácia a aký je z toho úžitok</a:t>
            </a:r>
          </a:p>
        </p:txBody>
      </p:sp>
    </p:spTree>
    <p:extLst>
      <p:ext uri="{BB962C8B-B14F-4D97-AF65-F5344CB8AC3E}">
        <p14:creationId xmlns:p14="http://schemas.microsoft.com/office/powerpoint/2010/main" val="4162787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408</Words>
  <Application>Microsoft Office PowerPoint</Application>
  <PresentationFormat>Prezentácia na obrazovke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20" baseType="lpstr">
      <vt:lpstr>Arial</vt:lpstr>
      <vt:lpstr>Baskerville Old Face</vt:lpstr>
      <vt:lpstr>Berlin Sans FB Demi</vt:lpstr>
      <vt:lpstr>Calibri</vt:lpstr>
      <vt:lpstr>Times New Roman</vt:lpstr>
      <vt:lpstr>Trebuchet MS</vt:lpstr>
      <vt:lpstr>Wingdings</vt:lpstr>
      <vt:lpstr>Wingdings 2</vt:lpstr>
      <vt:lpstr>Luxusný</vt:lpstr>
      <vt:lpstr>Vzdelávanie  spotrebiteľov  k podporE obehovej ekonomiky</vt:lpstr>
      <vt:lpstr>Prezentácia programu PowerPoint</vt:lpstr>
      <vt:lpstr>Prezentácia programu PowerPoint</vt:lpstr>
      <vt:lpstr>BezobalovÉ nakupovanie</vt:lpstr>
      <vt:lpstr>BEZOBALOVÉ predajne</vt:lpstr>
      <vt:lpstr>Prezentácia programu PowerPoint</vt:lpstr>
      <vt:lpstr>Prezentácia programu PowerPoint</vt:lpstr>
      <vt:lpstr>Význam bezobalového nakupovania</vt:lpstr>
      <vt:lpstr>zodpovednosť a úžitok </vt:lpstr>
      <vt:lpstr>Bezobalová predajňa – z farmy</vt:lpstr>
      <vt:lpstr>Informačné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riadiacej práce</dc:title>
  <dc:creator>uzivatel</dc:creator>
  <cp:lastModifiedBy>Bozena Stasenkova</cp:lastModifiedBy>
  <cp:revision>105</cp:revision>
  <dcterms:created xsi:type="dcterms:W3CDTF">2010-06-22T18:27:35Z</dcterms:created>
  <dcterms:modified xsi:type="dcterms:W3CDTF">2022-11-03T23:24:05Z</dcterms:modified>
  <cp:contentStatus/>
</cp:coreProperties>
</file>